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7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87" d="100"/>
          <a:sy n="87" d="100"/>
        </p:scale>
        <p:origin x="43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395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20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17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322D-7851-4DD8-AB9D-36DEC1F36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0090-4F74-419E-9FD3-7237E3A87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26E7-B4BB-4200-8FF2-72CA7ED71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37CD4-BFA0-49A3-9948-1720E77E3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0D396-12D2-4B7A-9EC2-31E52155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509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C51D0-C00E-4A42-81C5-21720A51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32732-6095-47C5-AF1A-65FEFF543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7DDE9-1535-4A7C-AFAA-B31AF5EE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E7DB2-DBF0-48C3-94FF-E26819F2C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1021E-F677-4426-80F3-A4855264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334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B50D-0501-44B5-99C9-DEC6DF62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A90C9-1B4B-4FAD-B240-6ADB3B157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EBF93-F522-4EA9-ACCC-B8513B8B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AFB2-9919-4403-83B3-152A8A56C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2D86E-68F5-4FDB-9769-1D82E10E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38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5A49-37F0-4FCB-BA0D-52D29463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098C-65B2-4FE0-9000-6735622F2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0BF9B-58E6-41DA-BDEF-6497243A6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1846F-3774-49E0-8B1E-D9AC27D4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9B3C8-7D9C-4384-AC56-317678FA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7CA5C-E4B4-44EC-A25D-46B08AB5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26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0B4D9-3DAD-40F5-9148-7C88F3A8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C1B74-F3FE-4FC3-98D8-04B0B147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F2769-1D17-4640-BB67-304D4FEDF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98894-68DD-4A00-997D-0CCBDB665A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C1127-15DD-4B19-813A-20024E8DA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BC7C5-8587-4B37-9897-8AC921CD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8B08D9-A097-413E-95B1-7AA07D3F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85183-D27F-4650-BCDE-FA2B239D7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804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E3815-C337-41FB-AED1-26C8C726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68AE5-FF76-4942-95F1-4AF487D0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026A9-CD3F-4C39-8453-418695BF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6F470-4C05-4569-9A94-952F0F03E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603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B1A37E-585C-4445-819D-6F8F71FBE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237C3F-D3D2-42B1-9673-16256020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BFFC-27C9-467B-A782-85C3EDB5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19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31E9-56B0-4413-A4A4-53095126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992B5-BFD2-4326-9DF2-688429099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1E2AB-E7C6-48D2-97C5-1426DFBDC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9741C-0088-4497-AF59-CF226502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DFD6A9-9F92-4C19-9602-958524DF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6FD39-6025-40E1-844C-956DEB5D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616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7220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AF0F-E91E-4B90-834F-FD7996DA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292B0B-B8B7-4368-AC82-85A19DDB6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0AE9A-A5F5-4688-84C4-1367B8D87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7F579-2D1C-4010-8445-EEFF72F4B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73833-3B37-4992-9FA8-492C4B4C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DF467-E13A-4F62-9E08-F4584632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2879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E005A-7F35-4464-BE6A-ECE1821B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5CA96-BF44-4608-88F6-66663F145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925A7-A403-47A0-80F1-ED97FA9B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0AA7C-70FB-4344-95F6-82ACCCE9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2E31F-6A57-4D82-82CD-7F088A8BF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088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59BE8-0FB3-43BC-9460-A1B37387E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B60B88-BBED-4D39-B720-2100859BD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C392C-E47C-42B5-AE78-BFB53CFC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E9AE-1A81-484B-8332-B0A0368D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C869F-094B-422B-8970-D3CE972C0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66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658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59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8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20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36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712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346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75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F0E8D-4F61-41B4-85DE-DBDDC7B3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5891B-AA12-4613-B113-2AF8AB318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70E47-C40D-4E5E-8630-B92E47F7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0FE10-6B6C-4983-9152-D481BCFC16A8}" type="datetimeFigureOut">
              <a:rPr lang="en-IN" smtClean="0"/>
              <a:t>24-02-2022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8307-D9BE-4D32-8491-FA275F864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29DF4-52EF-44CE-9306-91C50742F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3F806-8CE1-43D1-86D3-BCCA5AB3D8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033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0FBC74-8C94-41E3-9085-572443F0AB4E}"/>
              </a:ext>
            </a:extLst>
          </p:cNvPr>
          <p:cNvSpPr txBox="1"/>
          <p:nvPr/>
        </p:nvSpPr>
        <p:spPr>
          <a:xfrm>
            <a:off x="1274885" y="1547446"/>
            <a:ext cx="87571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6_Scenarios</a:t>
            </a:r>
          </a:p>
          <a:p>
            <a:endParaRPr lang="en-US" sz="7200" dirty="0">
              <a:latin typeface="Arial Black" panose="020B0A04020102020204" pitchFamily="34" charset="0"/>
            </a:endParaRPr>
          </a:p>
          <a:p>
            <a:r>
              <a:rPr lang="en-US" sz="7200" dirty="0">
                <a:latin typeface="Arial Black" panose="020B0A04020102020204" pitchFamily="34" charset="0"/>
              </a:rPr>
              <a:t>Story Creation</a:t>
            </a:r>
            <a:endParaRPr lang="en-IN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42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9E61-32E2-4832-BB3F-423DA3241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29" y="-127856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9. Duplicate the above story point and show your result only for north Carolina and all the year.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C264ED-96DC-4FE4-8D1D-93586181C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08" b="5211"/>
          <a:stretch/>
        </p:blipFill>
        <p:spPr>
          <a:xfrm>
            <a:off x="408829" y="972965"/>
            <a:ext cx="11478371" cy="5208027"/>
          </a:xfrm>
        </p:spPr>
      </p:pic>
    </p:spTree>
    <p:extLst>
      <p:ext uri="{BB962C8B-B14F-4D97-AF65-F5344CB8AC3E}">
        <p14:creationId xmlns:p14="http://schemas.microsoft.com/office/powerpoint/2010/main" val="3490304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C35A1-21C0-4CBA-8BA0-207BE20C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57226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10)Add a caption ‘Profit in North Carolina, 2018-2021’ to the above story point.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0A0DC-DCDD-4D13-AD88-68DB3C85D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" b="4542"/>
          <a:stretch/>
        </p:blipFill>
        <p:spPr>
          <a:xfrm>
            <a:off x="131885" y="1222132"/>
            <a:ext cx="11359661" cy="5270742"/>
          </a:xfrm>
        </p:spPr>
      </p:pic>
    </p:spTree>
    <p:extLst>
      <p:ext uri="{BB962C8B-B14F-4D97-AF65-F5344CB8AC3E}">
        <p14:creationId xmlns:p14="http://schemas.microsoft.com/office/powerpoint/2010/main" val="611284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188B8-8B87-409E-B0AF-1787AB2D3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077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24292F"/>
                </a:solidFill>
                <a:effectLst/>
                <a:latin typeface="ui-monospace"/>
              </a:rPr>
              <a:t>11. Duplicate the above story point and Show the profit in the North Carolina for 2018 and add a caption ‘Profit in North Carolina, 2018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’.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7F792-CCFE-437F-ADD2-D3725E2F2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" b="4284"/>
          <a:stretch/>
        </p:blipFill>
        <p:spPr>
          <a:xfrm>
            <a:off x="572494" y="1343818"/>
            <a:ext cx="11112484" cy="5030605"/>
          </a:xfrm>
        </p:spPr>
      </p:pic>
    </p:spTree>
    <p:extLst>
      <p:ext uri="{BB962C8B-B14F-4D97-AF65-F5344CB8AC3E}">
        <p14:creationId xmlns:p14="http://schemas.microsoft.com/office/powerpoint/2010/main" val="247767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BC6E-832F-4ED0-A061-FE8AB534C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0593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12. Similarly show the profit for North Carolina for every year and add the caption.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E27030-8C49-4459-9EA6-E64BFD71C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07" b="7469"/>
          <a:stretch/>
        </p:blipFill>
        <p:spPr>
          <a:xfrm>
            <a:off x="86141" y="1714507"/>
            <a:ext cx="3624469" cy="40263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C283A-062A-463E-A879-10FFEDACBA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15" b="8659"/>
          <a:stretch/>
        </p:blipFill>
        <p:spPr>
          <a:xfrm>
            <a:off x="4023361" y="1714507"/>
            <a:ext cx="3180521" cy="402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C6A9F-F826-4FEE-8243-B54C146225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r="25368" b="6002"/>
          <a:stretch/>
        </p:blipFill>
        <p:spPr>
          <a:xfrm>
            <a:off x="7516633" y="1908313"/>
            <a:ext cx="4705847" cy="38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26B9-312E-4C93-85D9-CCDB95A7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15" y="-88099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13. Select Drag to add text , drag it onto your view and </a:t>
            </a:r>
            <a:r>
              <a:rPr lang="en-US" sz="2000" b="0" i="0" dirty="0" err="1">
                <a:solidFill>
                  <a:srgbClr val="24292F"/>
                </a:solidFill>
                <a:effectLst/>
                <a:latin typeface="ui-monospace"/>
              </a:rPr>
              <a:t>and</a:t>
            </a:r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 enter a description for your dashboard ‘Introducing machines to the North Carolina market in 2021 resulted in losing a significant amount of money.’</a:t>
            </a:r>
            <a:endParaRPr lang="en-IN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B562C7-C854-4627-903F-8E77FB553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71" b="4552"/>
          <a:stretch/>
        </p:blipFill>
        <p:spPr>
          <a:xfrm>
            <a:off x="623514" y="1152939"/>
            <a:ext cx="11096631" cy="5221484"/>
          </a:xfrm>
        </p:spPr>
      </p:pic>
    </p:spTree>
    <p:extLst>
      <p:ext uri="{BB962C8B-B14F-4D97-AF65-F5344CB8AC3E}">
        <p14:creationId xmlns:p14="http://schemas.microsoft.com/office/powerpoint/2010/main" val="407351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F79A-9519-42CB-BEF0-BAA34F70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0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14. From the Story pane, click Blank and drag Negative Profit Bar Chart to the view.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D410D7-8F29-483D-ACB0-2CF4B9F4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" b="4276"/>
          <a:stretch/>
        </p:blipFill>
        <p:spPr>
          <a:xfrm>
            <a:off x="159027" y="1033669"/>
            <a:ext cx="11666627" cy="5358339"/>
          </a:xfrm>
        </p:spPr>
      </p:pic>
    </p:spTree>
    <p:extLst>
      <p:ext uri="{BB962C8B-B14F-4D97-AF65-F5344CB8AC3E}">
        <p14:creationId xmlns:p14="http://schemas.microsoft.com/office/powerpoint/2010/main" val="11060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998F-32F5-4339-82D7-3C99B43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4292F"/>
                </a:solidFill>
                <a:effectLst/>
                <a:latin typeface="ui-monospace"/>
              </a:rPr>
              <a:t>15. right-click the Burlington mark (the bar) and select Annotate &gt; Mark. In the Edit Annotation dialog box that appears, delete the filler text and type: "Machines in Burlington lost nearly $4,000 “.</a:t>
            </a:r>
            <a:endParaRPr lang="en-IN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8942F-CD64-4097-8D3E-06A7AE653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9" b="4756"/>
          <a:stretch/>
        </p:blipFill>
        <p:spPr>
          <a:xfrm>
            <a:off x="474785" y="1825625"/>
            <a:ext cx="10744200" cy="4821360"/>
          </a:xfrm>
        </p:spPr>
      </p:pic>
    </p:spTree>
    <p:extLst>
      <p:ext uri="{BB962C8B-B14F-4D97-AF65-F5344CB8AC3E}">
        <p14:creationId xmlns:p14="http://schemas.microsoft.com/office/powerpoint/2010/main" val="2612656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B88E-C28A-4066-AE57-7AF46B6B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16. Add a caption "Where are we losing machine profits in North Carolina?“ to above story point.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C62C2-249E-4229-B194-58FA662E7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" b="4960"/>
          <a:stretch/>
        </p:blipFill>
        <p:spPr>
          <a:xfrm>
            <a:off x="597878" y="1825625"/>
            <a:ext cx="10867292" cy="4548798"/>
          </a:xfrm>
        </p:spPr>
      </p:pic>
    </p:spTree>
    <p:extLst>
      <p:ext uri="{BB962C8B-B14F-4D97-AF65-F5344CB8AC3E}">
        <p14:creationId xmlns:p14="http://schemas.microsoft.com/office/powerpoint/2010/main" val="104016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BEBD-BC66-4052-8BB7-536BC43A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17. Rename your story as "Improve Profits in the South“ and check in the presentation mode.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B08120-4E04-47EF-94E6-3038EA5BD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"/>
          <a:stretch/>
        </p:blipFill>
        <p:spPr>
          <a:xfrm>
            <a:off x="527538" y="1459523"/>
            <a:ext cx="11192608" cy="5275385"/>
          </a:xfrm>
        </p:spPr>
      </p:pic>
    </p:spTree>
    <p:extLst>
      <p:ext uri="{BB962C8B-B14F-4D97-AF65-F5344CB8AC3E}">
        <p14:creationId xmlns:p14="http://schemas.microsoft.com/office/powerpoint/2010/main" val="10384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0E692-D4C1-4793-A496-6F543E572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510" y="0"/>
            <a:ext cx="9144000" cy="898497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effectLst/>
                <a:latin typeface="-apple-system"/>
              </a:rPr>
            </a:br>
            <a:endParaRPr lang="en-IN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FAAC64-5621-4D7E-A40D-B16B9CE64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91078"/>
              </p:ext>
            </p:extLst>
          </p:nvPr>
        </p:nvGraphicFramePr>
        <p:xfrm>
          <a:off x="447924" y="449248"/>
          <a:ext cx="10515600" cy="6400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8695884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  <a:latin typeface="ui-monospace"/>
                        </a:rPr>
                      </a:br>
                      <a:r>
                        <a:rPr lang="en-US" dirty="0">
                          <a:effectLst/>
                          <a:latin typeface="ui-monospace"/>
                        </a:rPr>
                        <a:t>1. Create a story to present all your insights to your team.</a:t>
                      </a:r>
                    </a:p>
                  </a:txBody>
                  <a:tcPr marL="76200" marR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3222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2FAB3B-1DCD-43AC-919D-2F2FAA5E0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" b="5461"/>
          <a:stretch/>
        </p:blipFill>
        <p:spPr>
          <a:xfrm>
            <a:off x="447924" y="1288112"/>
            <a:ext cx="11509614" cy="469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4ED0-D732-4491-886B-529FB054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3372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24292F"/>
                </a:solidFill>
                <a:effectLst/>
                <a:latin typeface="ui-monospace"/>
              </a:rPr>
              <a:t>2. Show the sales in the south worksheet in your story.</a:t>
            </a:r>
            <a:endParaRPr lang="en-IN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CF790-3E00-4CBB-8724-CA7D451AB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3883"/>
          <a:stretch/>
        </p:blipFill>
        <p:spPr>
          <a:xfrm>
            <a:off x="413468" y="898499"/>
            <a:ext cx="11570447" cy="5594376"/>
          </a:xfrm>
        </p:spPr>
      </p:pic>
    </p:spTree>
    <p:extLst>
      <p:ext uri="{BB962C8B-B14F-4D97-AF65-F5344CB8AC3E}">
        <p14:creationId xmlns:p14="http://schemas.microsoft.com/office/powerpoint/2010/main" val="204405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4B2E-4713-4ABF-AA09-BFF4B3671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46" y="118635"/>
            <a:ext cx="10515600" cy="414103"/>
          </a:xfrm>
        </p:spPr>
        <p:txBody>
          <a:bodyPr>
            <a:normAutofit fontScale="90000"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3. Add a caption ‘Sales and profit by year’ to the above story.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5CDD9-28E3-496E-8CCE-B252E095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" b="5123"/>
          <a:stretch/>
        </p:blipFill>
        <p:spPr>
          <a:xfrm>
            <a:off x="667910" y="636105"/>
            <a:ext cx="11307213" cy="5650396"/>
          </a:xfrm>
        </p:spPr>
      </p:pic>
    </p:spTree>
    <p:extLst>
      <p:ext uri="{BB962C8B-B14F-4D97-AF65-F5344CB8AC3E}">
        <p14:creationId xmlns:p14="http://schemas.microsoft.com/office/powerpoint/2010/main" val="176329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9030-CFDD-437C-B333-ADEC10F3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820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4. Duplicate the first caption and show the story for Sales &amp; profit for machine type subcategory.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4A2D39-9934-4EDC-B979-DA592FFEE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" b="3995"/>
          <a:stretch/>
        </p:blipFill>
        <p:spPr>
          <a:xfrm>
            <a:off x="620201" y="1253331"/>
            <a:ext cx="11143907" cy="5239543"/>
          </a:xfrm>
        </p:spPr>
      </p:pic>
    </p:spTree>
    <p:extLst>
      <p:ext uri="{BB962C8B-B14F-4D97-AF65-F5344CB8AC3E}">
        <p14:creationId xmlns:p14="http://schemas.microsoft.com/office/powerpoint/2010/main" val="13985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9EAF-19A6-41C9-A941-B3512C016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5. Add a caption ‘"Machine sales and profit by year" for Machine type subcategory 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581A-F424-4301-8B19-C7623F71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8" b="4617"/>
          <a:stretch/>
        </p:blipFill>
        <p:spPr>
          <a:xfrm>
            <a:off x="413468" y="882595"/>
            <a:ext cx="11517694" cy="5430282"/>
          </a:xfrm>
        </p:spPr>
      </p:pic>
    </p:spTree>
    <p:extLst>
      <p:ext uri="{BB962C8B-B14F-4D97-AF65-F5344CB8AC3E}">
        <p14:creationId xmlns:p14="http://schemas.microsoft.com/office/powerpoint/2010/main" val="2643975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6301-850C-4984-8F55-6F3FB78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1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6. Check your Story mini toolbar around the story point caption.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AA29B-262E-478E-8A50-FE3BF0EA1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" b="4470"/>
          <a:stretch/>
        </p:blipFill>
        <p:spPr>
          <a:xfrm>
            <a:off x="596347" y="1152939"/>
            <a:ext cx="11457907" cy="4799453"/>
          </a:xfrm>
        </p:spPr>
      </p:pic>
    </p:spTree>
    <p:extLst>
      <p:ext uri="{BB962C8B-B14F-4D97-AF65-F5344CB8AC3E}">
        <p14:creationId xmlns:p14="http://schemas.microsoft.com/office/powerpoint/2010/main" val="70067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225C-4A5F-4470-93A1-D8EB794A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009"/>
          </a:xfrm>
        </p:spPr>
        <p:txBody>
          <a:bodyPr>
            <a:noAutofit/>
          </a:bodyPr>
          <a:lstStyle/>
          <a:p>
            <a:r>
              <a:rPr lang="en-US" sz="2800" b="0" i="0" dirty="0">
                <a:solidFill>
                  <a:srgbClr val="24292F"/>
                </a:solidFill>
                <a:effectLst/>
                <a:latin typeface="ui-monospace"/>
              </a:rPr>
              <a:t>7. select Blank in the Story pane then, drag your dashboard Regional Sales and Profit onto the canvas and find some meaningful insights.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1D5ADC-F5CB-43C9-9205-9A13B13FB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77" b="5899"/>
          <a:stretch/>
        </p:blipFill>
        <p:spPr>
          <a:xfrm>
            <a:off x="500932" y="1121134"/>
            <a:ext cx="11430230" cy="5147781"/>
          </a:xfrm>
        </p:spPr>
      </p:pic>
    </p:spTree>
    <p:extLst>
      <p:ext uri="{BB962C8B-B14F-4D97-AF65-F5344CB8AC3E}">
        <p14:creationId xmlns:p14="http://schemas.microsoft.com/office/powerpoint/2010/main" val="122169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FCB6-0C9B-4A49-AEC8-26447398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33" y="-175564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4292F"/>
                </a:solidFill>
                <a:effectLst/>
                <a:latin typeface="ui-monospace"/>
              </a:rPr>
              <a:t>8. Add a caption "Underperforming items in the South“ in the above story point.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8F2C4-B5CC-42BB-83EE-E6E005A8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" b="4306"/>
          <a:stretch/>
        </p:blipFill>
        <p:spPr>
          <a:xfrm>
            <a:off x="143123" y="930303"/>
            <a:ext cx="11796831" cy="5303444"/>
          </a:xfrm>
        </p:spPr>
      </p:pic>
    </p:spTree>
    <p:extLst>
      <p:ext uri="{BB962C8B-B14F-4D97-AF65-F5344CB8AC3E}">
        <p14:creationId xmlns:p14="http://schemas.microsoft.com/office/powerpoint/2010/main" val="3518537426"/>
      </p:ext>
    </p:extLst>
  </p:cSld>
  <p:clrMapOvr>
    <a:masterClrMapping/>
  </p:clrMapOvr>
</p:sld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</TotalTime>
  <Words>371</Words>
  <Application>Microsoft Office PowerPoint</Application>
  <PresentationFormat>Widescreen</PresentationFormat>
  <Paragraphs>21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Arial Black</vt:lpstr>
      <vt:lpstr>Calibri</vt:lpstr>
      <vt:lpstr>Calibri Light</vt:lpstr>
      <vt:lpstr>Century Gothic</vt:lpstr>
      <vt:lpstr>ui-monospace</vt:lpstr>
      <vt:lpstr>1_Gallery</vt:lpstr>
      <vt:lpstr>Office Theme</vt:lpstr>
      <vt:lpstr>PowerPoint Presentation</vt:lpstr>
      <vt:lpstr> </vt:lpstr>
      <vt:lpstr>2. Show the sales in the south worksheet in your story.</vt:lpstr>
      <vt:lpstr>3. Add a caption ‘Sales and profit by year’ to the above story.</vt:lpstr>
      <vt:lpstr>4. Duplicate the first caption and show the story for Sales &amp; profit for machine type subcategory.</vt:lpstr>
      <vt:lpstr>5. Add a caption ‘"Machine sales and profit by year" for Machine type subcategory .</vt:lpstr>
      <vt:lpstr>6. Check your Story mini toolbar around the story point caption.</vt:lpstr>
      <vt:lpstr>7. select Blank in the Story pane then, drag your dashboard Regional Sales and Profit onto the canvas and find some meaningful insights.</vt:lpstr>
      <vt:lpstr>8. Add a caption "Underperforming items in the South“ in the above story point.</vt:lpstr>
      <vt:lpstr>9. Duplicate the above story point and show your result only for north Carolina and all the year.</vt:lpstr>
      <vt:lpstr>10)Add a caption ‘Profit in North Carolina, 2018-2021’ to the above story point.</vt:lpstr>
      <vt:lpstr>11. Duplicate the above story point and Show the profit in the North Carolina for 2018 and add a caption ‘Profit in North Carolina, 2018’.</vt:lpstr>
      <vt:lpstr>12. Similarly show the profit for North Carolina for every year and add the caption.</vt:lpstr>
      <vt:lpstr>13. Select Drag to add text , drag it onto your view and and enter a description for your dashboard ‘Introducing machines to the North Carolina market in 2021 resulted in losing a significant amount of money.’</vt:lpstr>
      <vt:lpstr>14. From the Story pane, click Blank and drag Negative Profit Bar Chart to the view.</vt:lpstr>
      <vt:lpstr>15. right-click the Burlington mark (the bar) and select Annotate &gt; Mark. In the Edit Annotation dialog box that appears, delete the filler text and type: "Machines in Burlington lost nearly $4,000 “.</vt:lpstr>
      <vt:lpstr>16. Add a caption "Where are we losing machine profits in North Carolina?“ to above story point.</vt:lpstr>
      <vt:lpstr>17. Rename your story as "Improve Profits in the South“ and check in the presentation mode.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Sai</dc:creator>
  <cp:lastModifiedBy>PAVAN KULKARNI</cp:lastModifiedBy>
  <cp:revision>2</cp:revision>
  <dcterms:created xsi:type="dcterms:W3CDTF">2021-09-04T05:40:03Z</dcterms:created>
  <dcterms:modified xsi:type="dcterms:W3CDTF">2022-02-24T05:08:39Z</dcterms:modified>
</cp:coreProperties>
</file>